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wnloads\Alike%20short%20film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85728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Время любить!</a:t>
            </a:r>
            <a: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Поддержка в </a:t>
            </a:r>
            <a:b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детско-родительских </a:t>
            </a:r>
            <a:b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отношениях </a:t>
            </a:r>
            <a:br>
              <a:rPr lang="ru-RU" sz="27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2928934"/>
            <a:ext cx="5072066" cy="350046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«Решив завоевать сердце того, кого мы любим, мы определяем его заботы и интересы, а затем показываем, что разделяем их»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К.Филлипс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Подготовила: педагог-психолог высшей категории Сорока  Наталья Анатольевна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АНО СОШ «Ор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Авнер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ети и родители обнимаютс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00372"/>
            <a:ext cx="3433443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Далее идёт обсуждение. Его можно провести по-разному: просто по очереди представить результаты или как при жеребьёвке. Во втором случае листы сворачиваются и кладутся в коробку. Потом их каждый по очереди достаёт, зачитывает и обсуждают. При обсуждении важно проговорить следующие вопросы: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-почему для автора послания важно, то что он написал или нарисовал?;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-чья помощь потребуется?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 этом каждый член семьи может дать совет: как это можно сделать наилучшим способом.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7223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«Ладошка заботы»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(игровое задание)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члены семьи берут по листу бумаги и цветному карандашу. На нём обводят свою ладонь. Затем внутри на ладошке пишут своё имя, а внутри пальчиков записывают то, в чём нуждается, чтобы для него сделали. Можно заполнить только один пальчик, а можно все. Малыши могут рисовать.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Потом игра может идти в двух вариантах.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286412"/>
          </a:xfrm>
        </p:spPr>
        <p:txBody>
          <a:bodyPr/>
          <a:lstStyle/>
          <a:p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 вариант.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Каждый член семьи подходит к тому,  чью помощь и внимание хотел бы получить в решении написанного вопроса. Тот,  к кому подошли, читает и проговаривает, каким образом может помочь. После того. Как все проговорили, ладошки вывешиваются на видное место и тогда, когда просьба выполнена, хозяин ладошки закрашивает её (или пальчик с просьбой).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35785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вариант.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ладошки вывешиваются на видное место. Каждый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очерди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подходит, рассматривает и пишет своё имя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нпротив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того пальчика. Какое пожелание ему хотелось бы или было приятнее выполнить. Через определённое время (по договорённости) семья собирается снова, чтобы каждый мог рассказать о том, что исполнилось и поблагодарить за помощь.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Какой бы способ и вариант вы не выбрали это может сплотить и сделать вас ближе друг к другу, сделать чуткими.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462598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Общайтесь, учите своих детей и учитесь сами быть внимательным и заботливыми по отношению друг к другу.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Любовь, как направленные внимание и забота, требует действия. Действуйте!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Успехов вам!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Пусть у вас всё будет хорошо, как у героев этого мультфильма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Alike short film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1714488"/>
            <a:ext cx="8167702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10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928826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Порой в жизни людей наступают нелёгкие времена: крупная неудача, большое разочарование, потери, серьёзный стресс (например самоизоляция). Когда такое происходит, люди, как никогда,  нуждаются в самой простой и самой ценной вещи.  Это любовь.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Понятно и банально, скажет кто-то Что касается «банально», то в ответ «на ум» приходит множество историй, в которых люди чувствовали себя одинокими и несчастными от того, что им этой банальности не хватало при насыщенности другими ресурсами.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Что касается «понятно», то тут каждый понимает по-своему.  В этом случае могут возникнуть  сложности перевода и, как следствие, переживания нелюбви и ненужности. Причём как у взрослых, так и у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429396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Каждый для себя пытается ответить на вопросы: как понять, что – это любовь? Как понять, что меня любят и донести до другого своё чувство?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Есть такое определение любви: любовь есть направленное внимание.           К этому ещё нужно добавить заботу и получится направленное внимание и забота. Замечательное определение! Когда мы стараемся быть внимательными, особенно в мелочах, то нам удаётся так заботиться о другом человеке, что и у него и у нас возникает одно ощущение: это любовь.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од зонт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5000636"/>
            <a:ext cx="321471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Почему-то в последнее время несколько выхолащиваются, формализуются эти замечательные чувства: любовь, забота, внимание. Мы стали похожи на компьютеры: быть рациональными и спокойными, а любовь в настройках «по умолчанию».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Именно сейчас, когда мы ограничены в  контактах с внешним миром, самое время пересмотреть наши отношения с родными и близкими, побаловать себя и их вниманием. Наступило лучшее время для того, чтобы научить заботе, вниманию и любви своих детей. Что наиболее важно. Ведь у того, кто умеет любить жизнь всегда наполнена, осмыслена и счастлива.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Как же научиться самому, а главное научить своих детей проявлять направленное внимание? Вот несколько направлений: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 numCol="2">
            <a:norm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Научите детей сочувствию.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этого говорите о своих чувствах, просите детей проговаривать то, что они сейчас чувствуют. А главное, обращайте внимание детей на проявление чувств окружающих людей. Например: «Сынок, подожди немного с просьбами. Видишь, какой усталый виду папы». «Смотри как загрустила сестра от твоих грубых слов». «Если бы тебе ответили таким тоном, как бы ты себя чувствовал. Вот и меня возмущает  такая манера говорить со мной».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Гладит по голов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071678"/>
            <a:ext cx="3574429" cy="238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929354"/>
          </a:xfrm>
        </p:spPr>
        <p:txBody>
          <a:bodyPr numCol="2">
            <a:norm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Научите детей уважению.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Уважительно относиться к «границам» и потребностям другого человека (членов семьи, включая вас, друзьям, близким и даже далёким). Всегда проговаривайте ваше недовольство и недопустимость того, что ребёнок берёт что-то без спроса. Обращайте внимание своё и его на просьбы окружающих: как родных, так и педагогов, соседей и т.д. Речь не идёт о простом и бездумном подчинении. Важно, чтобы ребёнок выслушал и дал отклик на обращение к нему. А если есть возможность, то сделал то, о чём мы его попросили.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апа с супермен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071942"/>
            <a:ext cx="2928958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Но чтобы научить быть чутким к потребностям других, важно самими проявлять чуткость в отношении рекомендаций, которые обращены к вам.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Сейчас в режиме самоизоляции и дистанционного обучения чуткость к потребностям ребёнка и рекомендациям педагога (по поводу расписания, заданий и сроков их сдачи,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по-возможности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, адекватного оборудования, компьютеров или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помогает ему дисциплинировать себя, чувствовать уверенность и ответственность. А это позитивно сказывается на успеваемости.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емья с комп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071942"/>
            <a:ext cx="407359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9293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Побуждайте и поддерживайте инициативу ребёнка сделать что-то полезное для других людей.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этом не увлекайтесь похвалой. Хвалите по окончанию дела, а не в начале. В этом случае вы убережёте его от переоценки своих действий и поступков. Ещё лучше, если ваша похвала будет идти вслед за благодарностью того, кому помогал наш ребёнок.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Хлопают в ладош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929066"/>
            <a:ext cx="378621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Чтобы учиться вниманию и заботе было приятно, это можно сделать в форме творческого обсуждения или игры. Например вот так: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400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«Мне было бы хорошо, если…»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(творческое обсуждение)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обсуждении могут участвовать все члены семьи. Они собираются вместе. Каждый берёт лист бумаги и ручку. В течение нескольких минут (5-7) все участники описывают то, что сейчас позволило ему чувствовать себя хорошо, спокойно и уверенно. Самые маленькие члены семьи могут нарисовать.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537</TotalTime>
  <Words>1139</Words>
  <PresentationFormat>Экран (4:3)</PresentationFormat>
  <Paragraphs>45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   Время любить! Поддержка в  детско-родительских  отношениях  </vt:lpstr>
      <vt:lpstr>Слайд 2</vt:lpstr>
      <vt:lpstr>Слайд 3</vt:lpstr>
      <vt:lpstr>Слайд 4</vt:lpstr>
      <vt:lpstr>Как же научиться самому, а главное научить своих детей проявлять направленное внимание? Вот несколько направлений:</vt:lpstr>
      <vt:lpstr>Слайд 6</vt:lpstr>
      <vt:lpstr>Слайд 7</vt:lpstr>
      <vt:lpstr>Слайд 8</vt:lpstr>
      <vt:lpstr>Чтобы учиться вниманию и заботе было приятно, это можно сделать в форме творческого обсуждения или игры. Например вот так:</vt:lpstr>
      <vt:lpstr>Слайд 10</vt:lpstr>
      <vt:lpstr>Слайд 11</vt:lpstr>
      <vt:lpstr>Слайд 12</vt:lpstr>
      <vt:lpstr>Слайд 13</vt:lpstr>
      <vt:lpstr>Слайд 14</vt:lpstr>
      <vt:lpstr>Пусть у вас всё будет хорошо, как у героев этого мультфильма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любить! Поддержка в детско-родительских отношениях</dc:title>
  <dc:creator>User</dc:creator>
  <cp:lastModifiedBy>User</cp:lastModifiedBy>
  <cp:revision>46</cp:revision>
  <dcterms:created xsi:type="dcterms:W3CDTF">2020-04-06T08:13:07Z</dcterms:created>
  <dcterms:modified xsi:type="dcterms:W3CDTF">2020-04-28T13:53:59Z</dcterms:modified>
</cp:coreProperties>
</file>